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7"/>
  </p:notesMasterIdLst>
  <p:handoutMasterIdLst>
    <p:handoutMasterId r:id="rId8"/>
  </p:handoutMasterIdLst>
  <p:sldIdLst>
    <p:sldId id="258" r:id="rId3"/>
    <p:sldId id="260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9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ACF7C-7294-4E84-A925-7276A86EB2C9}" type="datetimeFigureOut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44CD9-4CE2-4E83-8137-D0C5AC1970F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21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ECB3C-A007-49FF-BDDA-56443C398E16}" type="datetimeFigureOut">
              <a:rPr lang="en-US"/>
              <a:t>10/25/2017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3235D-6603-4F32-8645-42F908939C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7945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681851"/>
            <a:ext cx="5156200" cy="731520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" y="2507550"/>
            <a:ext cx="5156200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064" y="1681851"/>
            <a:ext cx="5157787" cy="731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5064" y="2507550"/>
            <a:ext cx="5157787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10/25/2017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10/25/2017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039484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041136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B4D765-D4AA-4EEB-A7F7-875A621137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 a title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7BB9771-D017-4C6F-9DC0-66C4E14D25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Add a 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4C7425-9273-43B3-9D49-8792E11849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0" y="4426366"/>
            <a:ext cx="1719073" cy="20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342BBD-19CA-408E-9BCF-88E71F352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692" y="565354"/>
            <a:ext cx="9630107" cy="87015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“MY SALES DOUBLED THE FIRST MONTH!”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0107AB7-8E30-48DA-89E4-7163F59233B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" b="1937"/>
          <a:stretch>
            <a:fillRect/>
          </a:stretch>
        </p:blipFill>
        <p:spPr>
          <a:xfrm>
            <a:off x="7619999" y="1831441"/>
            <a:ext cx="3711542" cy="2996197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E40053-48B9-4C35-8724-C363A91F7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1247" y="1730477"/>
            <a:ext cx="6277308" cy="4510303"/>
          </a:xfrm>
        </p:spPr>
        <p:txBody>
          <a:bodyPr>
            <a:normAutofit/>
          </a:bodyPr>
          <a:lstStyle/>
          <a:p>
            <a:r>
              <a:rPr lang="en-CA" sz="2000" dirty="0"/>
              <a:t>Ask for a photo, their full name and location to give the testimonial more value.</a:t>
            </a:r>
          </a:p>
          <a:p>
            <a:r>
              <a:rPr lang="en-CA" sz="2000" dirty="0"/>
              <a:t>If their results are tangible (doubled sales, increased traffic, weight loss, etc. ) ask if they’re comfortable sharing a screenshot or photo proof  (some may not be) . This gives more power to the testimonial. </a:t>
            </a:r>
          </a:p>
          <a:p>
            <a:r>
              <a:rPr lang="en-CA" sz="2000" dirty="0"/>
              <a:t>Have them include information like: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 Why they decided to buy the product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What reservations they may have had ahead of time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000" dirty="0"/>
              <a:t>How long they’ve been using it and what results they’ve had</a:t>
            </a:r>
            <a:endParaRPr 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7E7816-20D5-4EB6-87BD-2B0E37551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440" y="2182727"/>
            <a:ext cx="2700137" cy="19803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2D4C6A-A1B1-4382-ADEB-BBC310166B81}"/>
              </a:ext>
            </a:extLst>
          </p:cNvPr>
          <p:cNvSpPr txBox="1"/>
          <p:nvPr/>
        </p:nvSpPr>
        <p:spPr>
          <a:xfrm>
            <a:off x="8308258" y="5063613"/>
            <a:ext cx="2782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Customer Full Name</a:t>
            </a:r>
          </a:p>
          <a:p>
            <a:r>
              <a:rPr lang="en-US" dirty="0"/>
              <a:t>City, State</a:t>
            </a:r>
          </a:p>
        </p:txBody>
      </p:sp>
    </p:spTree>
    <p:extLst>
      <p:ext uri="{BB962C8B-B14F-4D97-AF65-F5344CB8AC3E}">
        <p14:creationId xmlns:p14="http://schemas.microsoft.com/office/powerpoint/2010/main" val="2855165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347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3377E9-8C88-46EE-91A4-CF2355BFFE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“If you’re interested in [insert product name], you can find it at [insert link].” 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49CB539-4D05-4D2A-B840-63E021DABD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54244"/>
            <a:ext cx="9144000" cy="1403555"/>
          </a:xfrm>
        </p:spPr>
        <p:txBody>
          <a:bodyPr/>
          <a:lstStyle/>
          <a:p>
            <a:r>
              <a:rPr lang="en-CA" dirty="0"/>
              <a:t>Prompt them to take action now. Include some type of scarcity. Limited time offer, limited quantity, coupon code, etc. </a:t>
            </a:r>
          </a:p>
        </p:txBody>
      </p:sp>
    </p:spTree>
    <p:extLst>
      <p:ext uri="{BB962C8B-B14F-4D97-AF65-F5344CB8AC3E}">
        <p14:creationId xmlns:p14="http://schemas.microsoft.com/office/powerpoint/2010/main" val="1379632625"/>
      </p:ext>
    </p:extLst>
  </p:cSld>
  <p:clrMapOvr>
    <a:masterClrMapping/>
  </p:clrMapOvr>
</p:sld>
</file>

<file path=ppt/theme/theme1.xml><?xml version="1.0" encoding="utf-8"?>
<a:theme xmlns:a="http://schemas.openxmlformats.org/drawingml/2006/main" name="Process 01 16x9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868D2-6573-4D26-A171-D32801EAA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process chart with ascending picture accent (multicolor on gray, widescreen)</Template>
  <TotalTime>0</TotalTime>
  <Words>130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Candara</vt:lpstr>
      <vt:lpstr>Process 01 16x9</vt:lpstr>
      <vt:lpstr>Add a title</vt:lpstr>
      <vt:lpstr>“MY SALES DOUBLED THE FIRST MONTH!”</vt:lpstr>
      <vt:lpstr>PowerPoint Presentation</vt:lpstr>
      <vt:lpstr>“If you’re interested in [insert product name], you can find it at [insert link].”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2017-10-24T15:46:19Z</dcterms:created>
  <dcterms:modified xsi:type="dcterms:W3CDTF">2017-10-25T17:21:49Z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TC028889169991</vt:lpwstr>
  </property>
</Properties>
</file>